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API Gateway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4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10"/>
            <a:ext cx="12192000" cy="53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9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885"/>
            <a:ext cx="12192000" cy="53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9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838"/>
            <a:ext cx="12192000" cy="51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3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978"/>
            <a:ext cx="12192000" cy="60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2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602"/>
            <a:ext cx="12192000" cy="52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6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421"/>
            <a:ext cx="12192000" cy="48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7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875"/>
            <a:ext cx="12192000" cy="61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2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414"/>
            <a:ext cx="12192000" cy="48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1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9" y="0"/>
            <a:ext cx="1109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2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595"/>
            <a:ext cx="12192000" cy="54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6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1447628"/>
            <a:ext cx="10531753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442"/>
            <a:ext cx="12192000" cy="61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1527645"/>
            <a:ext cx="11034716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3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3" y="1089457"/>
            <a:ext cx="11004234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4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249"/>
            <a:ext cx="12192000" cy="4985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7366" y="6055743"/>
            <a:ext cx="8186468" cy="603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Gateway will acts as a guard…it will receive request and then forward to the actual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6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41"/>
            <a:ext cx="12192000" cy="63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990"/>
            <a:ext cx="12192000" cy="560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2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883"/>
            <a:ext cx="12192000" cy="63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6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20"/>
            <a:ext cx="12192000" cy="54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618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</TotalTime>
  <Words>19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API Gateway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Joydip Mondal</dc:creator>
  <cp:lastModifiedBy>Joydip Mondal</cp:lastModifiedBy>
  <cp:revision>20</cp:revision>
  <dcterms:created xsi:type="dcterms:W3CDTF">2020-08-21T19:17:38Z</dcterms:created>
  <dcterms:modified xsi:type="dcterms:W3CDTF">2020-08-27T11:59:41Z</dcterms:modified>
</cp:coreProperties>
</file>